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DD46A-0141-4E31-8440-88CE22917A4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342761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DD46A-0141-4E31-8440-88CE22917A4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387236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DD46A-0141-4E31-8440-88CE22917A4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416443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DD46A-0141-4E31-8440-88CE22917A4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312345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DD46A-0141-4E31-8440-88CE22917A4C}"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312484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EDD46A-0141-4E31-8440-88CE22917A4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34054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DD46A-0141-4E31-8440-88CE22917A4C}"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234024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DD46A-0141-4E31-8440-88CE22917A4C}"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80713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DD46A-0141-4E31-8440-88CE22917A4C}"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86620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DD46A-0141-4E31-8440-88CE22917A4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184002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DD46A-0141-4E31-8440-88CE22917A4C}"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52ABA-C295-4034-9F21-EAAFDA86554C}" type="slidenum">
              <a:rPr lang="en-US" smtClean="0"/>
              <a:t>‹#›</a:t>
            </a:fld>
            <a:endParaRPr lang="en-US"/>
          </a:p>
        </p:txBody>
      </p:sp>
    </p:spTree>
    <p:extLst>
      <p:ext uri="{BB962C8B-B14F-4D97-AF65-F5344CB8AC3E}">
        <p14:creationId xmlns:p14="http://schemas.microsoft.com/office/powerpoint/2010/main" val="158396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DD46A-0141-4E31-8440-88CE22917A4C}"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52ABA-C295-4034-9F21-EAAFDA86554C}" type="slidenum">
              <a:rPr lang="en-US" smtClean="0"/>
              <a:t>‹#›</a:t>
            </a:fld>
            <a:endParaRPr lang="en-US"/>
          </a:p>
        </p:txBody>
      </p:sp>
    </p:spTree>
    <p:extLst>
      <p:ext uri="{BB962C8B-B14F-4D97-AF65-F5344CB8AC3E}">
        <p14:creationId xmlns:p14="http://schemas.microsoft.com/office/powerpoint/2010/main" val="1265116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34" y="-2048435"/>
            <a:ext cx="4629150" cy="7239000"/>
          </a:xfrm>
          <a:prstGeom prst="rect">
            <a:avLst/>
          </a:prstGeom>
        </p:spPr>
      </p:pic>
      <p:pic>
        <p:nvPicPr>
          <p:cNvPr id="32" name="Picture 31"/>
          <p:cNvPicPr>
            <a:picLocks noChangeAspect="1"/>
          </p:cNvPicPr>
          <p:nvPr/>
        </p:nvPicPr>
        <p:blipFill>
          <a:blip r:embed="rId3"/>
          <a:stretch>
            <a:fillRect/>
          </a:stretch>
        </p:blipFill>
        <p:spPr>
          <a:xfrm>
            <a:off x="166737" y="187326"/>
            <a:ext cx="2143125" cy="1685925"/>
          </a:xfrm>
          <a:prstGeom prst="rect">
            <a:avLst/>
          </a:prstGeom>
        </p:spPr>
      </p:pic>
      <p:sp>
        <p:nvSpPr>
          <p:cNvPr id="2" name="Title 1"/>
          <p:cNvSpPr>
            <a:spLocks noGrp="1"/>
          </p:cNvSpPr>
          <p:nvPr>
            <p:ph type="ctrTitle"/>
          </p:nvPr>
        </p:nvSpPr>
        <p:spPr>
          <a:xfrm>
            <a:off x="5066852" y="2679693"/>
            <a:ext cx="6271456" cy="2387600"/>
          </a:xfrm>
        </p:spPr>
        <p:txBody>
          <a:bodyPr>
            <a:normAutofit fontScale="90000"/>
          </a:bodyPr>
          <a:lstStyle/>
          <a:p>
            <a:r>
              <a:rPr lang="en-US" sz="2000" smtClean="0"/>
              <a:t>Come all to celebrate and support our own Zersenay Tadese        this Sunday </a:t>
            </a:r>
            <a:r>
              <a:rPr lang="en-US" sz="2000" b="1" u="sng" smtClean="0"/>
              <a:t>October 8, 2017</a:t>
            </a:r>
            <a:r>
              <a:rPr lang="en-US" sz="2000" smtClean="0"/>
              <a:t/>
            </a:r>
            <a:br>
              <a:rPr lang="en-US" sz="2000" smtClean="0"/>
            </a:br>
            <a:r>
              <a:rPr lang="en-US" sz="2000" b="1" u="sng" smtClean="0"/>
              <a:t>Event</a:t>
            </a:r>
            <a:r>
              <a:rPr lang="en-US" sz="2000" smtClean="0"/>
              <a:t>: 40</a:t>
            </a:r>
            <a:r>
              <a:rPr lang="en-US" sz="2000" baseline="30000" smtClean="0"/>
              <a:t>th</a:t>
            </a:r>
            <a:r>
              <a:rPr lang="en-US" sz="2000" smtClean="0"/>
              <a:t> Anniversary Bank of America Chicago Marathon</a:t>
            </a:r>
            <a:br>
              <a:rPr lang="en-US" sz="2000" smtClean="0"/>
            </a:br>
            <a:r>
              <a:rPr lang="en-US" sz="2000" b="1" u="sng" smtClean="0"/>
              <a:t>Place</a:t>
            </a:r>
            <a:r>
              <a:rPr lang="en-US" sz="2000" smtClean="0"/>
              <a:t>: Starts at Monroe and Columbus goes north to Addison and south to 35</a:t>
            </a:r>
            <a:r>
              <a:rPr lang="en-US" sz="2000" baseline="30000" smtClean="0"/>
              <a:t>th</a:t>
            </a:r>
            <a:r>
              <a:rPr lang="en-US" sz="2000" smtClean="0"/>
              <a:t> street (check map)</a:t>
            </a:r>
            <a:br>
              <a:rPr lang="en-US" sz="2000" smtClean="0"/>
            </a:br>
            <a:r>
              <a:rPr lang="en-US" sz="2000" b="1" u="sng" smtClean="0"/>
              <a:t>Time</a:t>
            </a:r>
            <a:r>
              <a:rPr lang="en-US" sz="2000" smtClean="0"/>
              <a:t>: starts early morning to about 4:00PM</a:t>
            </a:r>
            <a:br>
              <a:rPr lang="en-US" sz="2000" smtClean="0"/>
            </a:br>
            <a:r>
              <a:rPr lang="en-US" sz="2000"/>
              <a:t/>
            </a:r>
            <a:br>
              <a:rPr lang="en-US" sz="2000"/>
            </a:br>
            <a:r>
              <a:rPr lang="en-US" sz="2000" smtClean="0"/>
              <a:t/>
            </a:r>
            <a:br>
              <a:rPr lang="en-US" sz="2000" smtClean="0"/>
            </a:br>
            <a:r>
              <a:rPr lang="en-US" sz="2000" smtClean="0"/>
              <a:t>It is advised to be in two to three groups with your flag on the air blowing in different locations through the event key location points and shout it out.</a:t>
            </a:r>
            <a:br>
              <a:rPr lang="en-US" sz="2000" smtClean="0"/>
            </a:br>
            <a:r>
              <a:rPr lang="en-US" sz="3600" b="1" smtClean="0"/>
              <a:t>HOPE TO SEE YOU ALL</a:t>
            </a:r>
            <a:endParaRPr lang="en-US" sz="2000"/>
          </a:p>
        </p:txBody>
      </p:sp>
      <p:sp>
        <p:nvSpPr>
          <p:cNvPr id="3" name="Subtitle 2"/>
          <p:cNvSpPr>
            <a:spLocks noGrp="1"/>
          </p:cNvSpPr>
          <p:nvPr>
            <p:ph type="subTitle" idx="1"/>
          </p:nvPr>
        </p:nvSpPr>
        <p:spPr>
          <a:xfrm>
            <a:off x="1524000" y="3602037"/>
            <a:ext cx="4102249" cy="2266259"/>
          </a:xfrm>
        </p:spPr>
        <p:txBody>
          <a:bodyPr/>
          <a:lstStyle/>
          <a:p>
            <a:endParaRPr lang="en-US"/>
          </a:p>
        </p:txBody>
      </p:sp>
      <p:pic>
        <p:nvPicPr>
          <p:cNvPr id="5" name="Picture 4"/>
          <p:cNvPicPr>
            <a:picLocks noChangeAspect="1"/>
          </p:cNvPicPr>
          <p:nvPr/>
        </p:nvPicPr>
        <p:blipFill>
          <a:blip r:embed="rId4"/>
          <a:stretch>
            <a:fillRect/>
          </a:stretch>
        </p:blipFill>
        <p:spPr>
          <a:xfrm>
            <a:off x="94084" y="5175613"/>
            <a:ext cx="4743450" cy="5210175"/>
          </a:xfrm>
          <a:prstGeom prst="rect">
            <a:avLst/>
          </a:prstGeom>
        </p:spPr>
      </p:pic>
      <p:sp>
        <p:nvSpPr>
          <p:cNvPr id="9" name="Right Arrow 8"/>
          <p:cNvSpPr/>
          <p:nvPr/>
        </p:nvSpPr>
        <p:spPr>
          <a:xfrm rot="10800000">
            <a:off x="1643348" y="4754880"/>
            <a:ext cx="508181" cy="294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4716437" y="1591574"/>
            <a:ext cx="350415" cy="6648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4695237" y="-1462867"/>
            <a:ext cx="371615" cy="548467"/>
          </a:xfrm>
          <a:prstGeom prst="rect">
            <a:avLst/>
          </a:prstGeom>
        </p:spPr>
      </p:pic>
      <p:pic>
        <p:nvPicPr>
          <p:cNvPr id="15" name="Picture 14"/>
          <p:cNvPicPr>
            <a:picLocks noChangeAspect="1"/>
          </p:cNvPicPr>
          <p:nvPr/>
        </p:nvPicPr>
        <p:blipFill>
          <a:blip r:embed="rId6"/>
          <a:stretch>
            <a:fillRect/>
          </a:stretch>
        </p:blipFill>
        <p:spPr>
          <a:xfrm rot="16200000">
            <a:off x="3336664" y="-2203526"/>
            <a:ext cx="329901" cy="505609"/>
          </a:xfrm>
          <a:prstGeom prst="rect">
            <a:avLst/>
          </a:prstGeom>
        </p:spPr>
      </p:pic>
      <p:pic>
        <p:nvPicPr>
          <p:cNvPr id="16" name="Picture 15"/>
          <p:cNvPicPr>
            <a:picLocks noChangeAspect="1"/>
          </p:cNvPicPr>
          <p:nvPr/>
        </p:nvPicPr>
        <p:blipFill>
          <a:blip r:embed="rId6"/>
          <a:stretch>
            <a:fillRect/>
          </a:stretch>
        </p:blipFill>
        <p:spPr>
          <a:xfrm rot="10800000">
            <a:off x="2309862" y="637730"/>
            <a:ext cx="311894" cy="581556"/>
          </a:xfrm>
          <a:prstGeom prst="rect">
            <a:avLst/>
          </a:prstGeom>
        </p:spPr>
      </p:pic>
      <p:pic>
        <p:nvPicPr>
          <p:cNvPr id="23" name="Picture 22"/>
          <p:cNvPicPr>
            <a:picLocks noChangeAspect="1"/>
          </p:cNvPicPr>
          <p:nvPr/>
        </p:nvPicPr>
        <p:blipFill>
          <a:blip r:embed="rId7"/>
          <a:stretch>
            <a:fillRect/>
          </a:stretch>
        </p:blipFill>
        <p:spPr>
          <a:xfrm rot="16200000">
            <a:off x="282903" y="6599534"/>
            <a:ext cx="524301" cy="329213"/>
          </a:xfrm>
          <a:prstGeom prst="rect">
            <a:avLst/>
          </a:prstGeom>
        </p:spPr>
      </p:pic>
      <p:pic>
        <p:nvPicPr>
          <p:cNvPr id="24" name="Picture 23"/>
          <p:cNvPicPr>
            <a:picLocks noChangeAspect="1"/>
          </p:cNvPicPr>
          <p:nvPr/>
        </p:nvPicPr>
        <p:blipFill>
          <a:blip r:embed="rId8"/>
          <a:stretch>
            <a:fillRect/>
          </a:stretch>
        </p:blipFill>
        <p:spPr>
          <a:xfrm rot="10800000">
            <a:off x="4551831" y="7932407"/>
            <a:ext cx="329213" cy="524301"/>
          </a:xfrm>
          <a:prstGeom prst="rect">
            <a:avLst/>
          </a:prstGeom>
        </p:spPr>
      </p:pic>
      <p:sp>
        <p:nvSpPr>
          <p:cNvPr id="25" name="Oval Callout 24"/>
          <p:cNvSpPr/>
          <p:nvPr/>
        </p:nvSpPr>
        <p:spPr>
          <a:xfrm>
            <a:off x="4380334" y="4369366"/>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Start</a:t>
            </a:r>
            <a:endParaRPr lang="en-US"/>
          </a:p>
        </p:txBody>
      </p:sp>
      <p:sp>
        <p:nvSpPr>
          <p:cNvPr id="28" name="Oval Callout 27"/>
          <p:cNvSpPr/>
          <p:nvPr/>
        </p:nvSpPr>
        <p:spPr>
          <a:xfrm rot="4416996">
            <a:off x="4824620" y="5789009"/>
            <a:ext cx="573692" cy="7307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smtClean="0"/>
              <a:t>Finish</a:t>
            </a:r>
            <a:endParaRPr lang="en-US" sz="1400"/>
          </a:p>
        </p:txBody>
      </p:sp>
      <p:pic>
        <p:nvPicPr>
          <p:cNvPr id="29" name="Picture 28"/>
          <p:cNvPicPr>
            <a:picLocks noChangeAspect="1"/>
          </p:cNvPicPr>
          <p:nvPr/>
        </p:nvPicPr>
        <p:blipFill>
          <a:blip r:embed="rId9"/>
          <a:stretch>
            <a:fillRect/>
          </a:stretch>
        </p:blipFill>
        <p:spPr>
          <a:xfrm>
            <a:off x="166737" y="1960948"/>
            <a:ext cx="2857500" cy="1724025"/>
          </a:xfrm>
          <a:prstGeom prst="rect">
            <a:avLst/>
          </a:prstGeom>
        </p:spPr>
      </p:pic>
      <p:pic>
        <p:nvPicPr>
          <p:cNvPr id="30" name="Picture 29"/>
          <p:cNvPicPr>
            <a:picLocks noChangeAspect="1"/>
          </p:cNvPicPr>
          <p:nvPr/>
        </p:nvPicPr>
        <p:blipFill>
          <a:blip r:embed="rId10"/>
          <a:stretch>
            <a:fillRect/>
          </a:stretch>
        </p:blipFill>
        <p:spPr>
          <a:xfrm>
            <a:off x="5509694" y="117126"/>
            <a:ext cx="2657475" cy="1724025"/>
          </a:xfrm>
          <a:prstGeom prst="rect">
            <a:avLst/>
          </a:prstGeom>
        </p:spPr>
      </p:pic>
      <p:pic>
        <p:nvPicPr>
          <p:cNvPr id="31" name="Picture 30"/>
          <p:cNvPicPr>
            <a:picLocks noChangeAspect="1"/>
          </p:cNvPicPr>
          <p:nvPr/>
        </p:nvPicPr>
        <p:blipFill>
          <a:blip r:embed="rId11"/>
          <a:stretch>
            <a:fillRect/>
          </a:stretch>
        </p:blipFill>
        <p:spPr>
          <a:xfrm>
            <a:off x="8236205" y="117126"/>
            <a:ext cx="2857500" cy="1713262"/>
          </a:xfrm>
          <a:prstGeom prst="rect">
            <a:avLst/>
          </a:prstGeom>
        </p:spPr>
      </p:pic>
    </p:spTree>
    <p:extLst>
      <p:ext uri="{BB962C8B-B14F-4D97-AF65-F5344CB8AC3E}">
        <p14:creationId xmlns:p14="http://schemas.microsoft.com/office/powerpoint/2010/main" val="294727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18</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Come all to celebrate and support our own Zersenay Tadese        this Sunday October 8, 2017 Event: 40th Anniversary Bank of America Chicago Marathon Place: Starts at Monroe and Columbus goes north to Addison and south to 35th street (check map) Time: starts early morning to about 4:00PM   It is advised to be in two to three groups with your flag on the air blowing in different locations through the event key location points and shout it out. HOPE TO SEE YOU ALL</vt:lpstr>
    </vt:vector>
  </TitlesOfParts>
  <Company>MV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Biniam Araya</dc:creator>
  <cp:lastModifiedBy>Biniam Araya</cp:lastModifiedBy>
  <cp:revision>7</cp:revision>
  <dcterms:created xsi:type="dcterms:W3CDTF">2017-10-05T10:19:46Z</dcterms:created>
  <dcterms:modified xsi:type="dcterms:W3CDTF">2017-10-05T11:13:29Z</dcterms:modified>
</cp:coreProperties>
</file>